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616" r:id="rId2"/>
    <p:sldId id="618" r:id="rId3"/>
    <p:sldId id="638" r:id="rId4"/>
    <p:sldId id="637" r:id="rId5"/>
  </p:sldIdLst>
  <p:sldSz cx="12192000" cy="6858000"/>
  <p:notesSz cx="6805613" cy="9939338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se Hill" initials="LH" lastIdx="46" clrIdx="0">
    <p:extLst>
      <p:ext uri="{19B8F6BF-5375-455C-9EA6-DF929625EA0E}">
        <p15:presenceInfo xmlns:p15="http://schemas.microsoft.com/office/powerpoint/2012/main" userId="S::louiseh@unepartnerships.net::24736811-6bfa-4225-8dc6-e577ed1283cd" providerId="AD"/>
      </p:ext>
    </p:extLst>
  </p:cmAuthor>
  <p:cmAuthor id="2" name="Louise Hill" initials="LH [2]" lastIdx="3" clrIdx="1">
    <p:extLst>
      <p:ext uri="{19B8F6BF-5375-455C-9EA6-DF929625EA0E}">
        <p15:presenceInfo xmlns:p15="http://schemas.microsoft.com/office/powerpoint/2012/main" userId="S-1-5-21-746137067-1563985344-1957994488-7794" providerId="AD"/>
      </p:ext>
    </p:extLst>
  </p:cmAuthor>
  <p:cmAuthor id="3" name="Emma Corcoran" initials="EC" lastIdx="1" clrIdx="2">
    <p:extLst>
      <p:ext uri="{19B8F6BF-5375-455C-9EA6-DF929625EA0E}">
        <p15:presenceInfo xmlns:p15="http://schemas.microsoft.com/office/powerpoint/2012/main" userId="S::emmac@unepartnerships.net::55c7a40f-10a4-4482-a0b7-3a010f1a2a6b" providerId="AD"/>
      </p:ext>
    </p:extLst>
  </p:cmAuthor>
  <p:cmAuthor id="4" name="Kaleena Webbe" initials="KW" lastIdx="14" clrIdx="3">
    <p:extLst>
      <p:ext uri="{19B8F6BF-5375-455C-9EA6-DF929625EA0E}">
        <p15:presenceInfo xmlns:p15="http://schemas.microsoft.com/office/powerpoint/2012/main" userId="S-1-5-21-4000016084-1690646625-1876160431-1153" providerId="AD"/>
      </p:ext>
    </p:extLst>
  </p:cmAuthor>
  <p:cmAuthor id="5" name="Renee Ashley" initials="RA" lastIdx="26" clrIdx="4">
    <p:extLst>
      <p:ext uri="{19B8F6BF-5375-455C-9EA6-DF929625EA0E}">
        <p15:presenceInfo xmlns:p15="http://schemas.microsoft.com/office/powerpoint/2012/main" userId="S-1-5-21-4000016084-1690646625-1876160431-1233" providerId="AD"/>
      </p:ext>
    </p:extLst>
  </p:cmAuthor>
  <p:cmAuthor id="6" name="Louise Hill" initials="LH [3]" lastIdx="4" clrIdx="5">
    <p:extLst>
      <p:ext uri="{19B8F6BF-5375-455C-9EA6-DF929625EA0E}">
        <p15:presenceInfo xmlns:p15="http://schemas.microsoft.com/office/powerpoint/2012/main" userId="S::lhill31@une.edu.au::3fefd468-d587-4cc6-ac3a-2fd6e6f41a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CB"/>
    <a:srgbClr val="A3CF62"/>
    <a:srgbClr val="022169"/>
    <a:srgbClr val="8DC63F"/>
    <a:srgbClr val="002169"/>
    <a:srgbClr val="8FB0E1"/>
    <a:srgbClr val="A2BEE6"/>
    <a:srgbClr val="6895D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69024" autoAdjust="0"/>
  </p:normalViewPr>
  <p:slideViewPr>
    <p:cSldViewPr snapToGrid="0" showGuides="1">
      <p:cViewPr varScale="1">
        <p:scale>
          <a:sx n="76" d="100"/>
          <a:sy n="76" d="100"/>
        </p:scale>
        <p:origin x="1062" y="84"/>
      </p:cViewPr>
      <p:guideLst>
        <p:guide orient="horz" pos="2137"/>
        <p:guide pos="257"/>
      </p:guideLst>
    </p:cSldViewPr>
  </p:slideViewPr>
  <p:outlineViewPr>
    <p:cViewPr>
      <p:scale>
        <a:sx n="33" d="100"/>
        <a:sy n="33" d="100"/>
      </p:scale>
      <p:origin x="0" y="-2241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89" y="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1A23ED-24DC-4D43-80B0-2D0F58AEAB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694"/>
          </a:xfrm>
          <a:prstGeom prst="rect">
            <a:avLst/>
          </a:prstGeom>
        </p:spPr>
        <p:txBody>
          <a:bodyPr vert="horz" lIns="91546" tIns="45773" rIns="91546" bIns="4577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CC3A7-6E6A-4AFC-8AA5-91E3B4323D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941" y="1"/>
            <a:ext cx="2949099" cy="498694"/>
          </a:xfrm>
          <a:prstGeom prst="rect">
            <a:avLst/>
          </a:prstGeom>
        </p:spPr>
        <p:txBody>
          <a:bodyPr vert="horz" lIns="91546" tIns="45773" rIns="91546" bIns="45773" rtlCol="0"/>
          <a:lstStyle>
            <a:lvl1pPr algn="r">
              <a:defRPr sz="1200"/>
            </a:lvl1pPr>
          </a:lstStyle>
          <a:p>
            <a:fld id="{39E0504E-648B-41E5-9E67-FA19207DF854}" type="datetimeFigureOut">
              <a:rPr lang="en-AU" smtClean="0"/>
              <a:t>28/05/2020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3AB54-6B32-4A2D-AE35-E894277A66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9"/>
            <a:ext cx="2949099" cy="498692"/>
          </a:xfrm>
          <a:prstGeom prst="rect">
            <a:avLst/>
          </a:prstGeom>
        </p:spPr>
        <p:txBody>
          <a:bodyPr vert="horz" lIns="91546" tIns="45773" rIns="91546" bIns="4577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F2C16-E2F8-45A9-AE3D-2AA72B8AA0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941" y="9440649"/>
            <a:ext cx="2949099" cy="498692"/>
          </a:xfrm>
          <a:prstGeom prst="rect">
            <a:avLst/>
          </a:prstGeom>
        </p:spPr>
        <p:txBody>
          <a:bodyPr vert="horz" lIns="91546" tIns="45773" rIns="91546" bIns="45773" rtlCol="0" anchor="b"/>
          <a:lstStyle>
            <a:lvl1pPr algn="r">
              <a:defRPr sz="1200"/>
            </a:lvl1pPr>
          </a:lstStyle>
          <a:p>
            <a:fld id="{7C1707B0-7009-42C3-8727-B0E655C4C46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007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302" cy="497969"/>
          </a:xfrm>
          <a:prstGeom prst="rect">
            <a:avLst/>
          </a:prstGeom>
        </p:spPr>
        <p:txBody>
          <a:bodyPr vert="horz" lIns="88331" tIns="44166" rIns="88331" bIns="44166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791" y="1"/>
            <a:ext cx="2949302" cy="497969"/>
          </a:xfrm>
          <a:prstGeom prst="rect">
            <a:avLst/>
          </a:prstGeom>
        </p:spPr>
        <p:txBody>
          <a:bodyPr vert="horz" lIns="88331" tIns="44166" rIns="88331" bIns="44166" rtlCol="0"/>
          <a:lstStyle>
            <a:lvl1pPr algn="r">
              <a:defRPr sz="1200"/>
            </a:lvl1pPr>
          </a:lstStyle>
          <a:p>
            <a:fld id="{8B580223-3C37-4DEA-80E1-9096C41A871A}" type="datetimeFigureOut">
              <a:rPr lang="en-AU" smtClean="0"/>
              <a:t>28/05/2020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78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31" tIns="44166" rIns="88331" bIns="44166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7" y="4783895"/>
            <a:ext cx="5445100" cy="3912834"/>
          </a:xfrm>
          <a:prstGeom prst="rect">
            <a:avLst/>
          </a:prstGeom>
        </p:spPr>
        <p:txBody>
          <a:bodyPr vert="horz" lIns="88331" tIns="44166" rIns="88331" bIns="4416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1370"/>
            <a:ext cx="2949302" cy="497969"/>
          </a:xfrm>
          <a:prstGeom prst="rect">
            <a:avLst/>
          </a:prstGeom>
        </p:spPr>
        <p:txBody>
          <a:bodyPr vert="horz" lIns="88331" tIns="44166" rIns="88331" bIns="44166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791" y="9441370"/>
            <a:ext cx="2949302" cy="497969"/>
          </a:xfrm>
          <a:prstGeom prst="rect">
            <a:avLst/>
          </a:prstGeom>
        </p:spPr>
        <p:txBody>
          <a:bodyPr vert="horz" lIns="88331" tIns="44166" rIns="88331" bIns="44166" rtlCol="0" anchor="b"/>
          <a:lstStyle>
            <a:lvl1pPr algn="r">
              <a:defRPr sz="1200"/>
            </a:lvl1pPr>
          </a:lstStyle>
          <a:p>
            <a:fld id="{3B79FEFD-7BCC-410D-BC41-079EFC904C8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851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9FEFD-7BCC-410D-BC41-079EFC904C85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670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9FEFD-7BCC-410D-BC41-079EFC904C85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2781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79FEFD-7BCC-410D-BC41-079EFC904C85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181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Her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7">
            <a:extLst>
              <a:ext uri="{FF2B5EF4-FFF2-40B4-BE49-F238E27FC236}">
                <a16:creationId xmlns:a16="http://schemas.microsoft.com/office/drawing/2014/main" id="{557CDC77-3AF2-4528-9913-75CE02E625A8}"/>
              </a:ext>
            </a:extLst>
          </p:cNvPr>
          <p:cNvGrpSpPr/>
          <p:nvPr userDrawn="1"/>
        </p:nvGrpSpPr>
        <p:grpSpPr>
          <a:xfrm flipV="1">
            <a:off x="-3513" y="503240"/>
            <a:ext cx="12196681" cy="5605792"/>
            <a:chOff x="-3513" y="-1725"/>
            <a:chExt cx="12196681" cy="5605792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24D7E47-79AD-42ED-B560-38C254CE4904}"/>
                </a:ext>
              </a:extLst>
            </p:cNvPr>
            <p:cNvSpPr/>
            <p:nvPr/>
          </p:nvSpPr>
          <p:spPr>
            <a:xfrm>
              <a:off x="-3513" y="546627"/>
              <a:ext cx="12196681" cy="4415152"/>
            </a:xfrm>
            <a:custGeom>
              <a:avLst/>
              <a:gdLst>
                <a:gd name="connsiteX0" fmla="*/ 3512 w 12196681"/>
                <a:gd name="connsiteY0" fmla="*/ 3512 h 4415151"/>
                <a:gd name="connsiteX1" fmla="*/ 12195511 w 12196681"/>
                <a:gd name="connsiteY1" fmla="*/ 3512 h 4415151"/>
                <a:gd name="connsiteX2" fmla="*/ 12195511 w 12196681"/>
                <a:gd name="connsiteY2" fmla="*/ 4413514 h 4415151"/>
                <a:gd name="connsiteX3" fmla="*/ 3512 w 12196681"/>
                <a:gd name="connsiteY3" fmla="*/ 4413514 h 441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6681" h="4415151">
                  <a:moveTo>
                    <a:pt x="3512" y="3512"/>
                  </a:moveTo>
                  <a:lnTo>
                    <a:pt x="12195511" y="3512"/>
                  </a:lnTo>
                  <a:lnTo>
                    <a:pt x="12195511" y="4413514"/>
                  </a:lnTo>
                  <a:lnTo>
                    <a:pt x="3512" y="4413514"/>
                  </a:lnTo>
                  <a:close/>
                </a:path>
              </a:pathLst>
            </a:custGeom>
            <a:solidFill>
              <a:srgbClr val="0021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D5FE8B3-AF70-44BD-9896-A0361380D9A3}"/>
                </a:ext>
              </a:extLst>
            </p:cNvPr>
            <p:cNvSpPr/>
            <p:nvPr/>
          </p:nvSpPr>
          <p:spPr>
            <a:xfrm>
              <a:off x="-1726" y="-1725"/>
              <a:ext cx="11475649" cy="552479"/>
            </a:xfrm>
            <a:custGeom>
              <a:avLst/>
              <a:gdLst>
                <a:gd name="connsiteX0" fmla="*/ 11477374 w 11475648"/>
                <a:gd name="connsiteY0" fmla="*/ 1725 h 552479"/>
                <a:gd name="connsiteX1" fmla="*/ 1725 w 11475648"/>
                <a:gd name="connsiteY1" fmla="*/ 1725 h 552479"/>
                <a:gd name="connsiteX2" fmla="*/ 1725 w 11475648"/>
                <a:gd name="connsiteY2" fmla="*/ 553736 h 552479"/>
                <a:gd name="connsiteX3" fmla="*/ 11021812 w 11475648"/>
                <a:gd name="connsiteY3" fmla="*/ 553736 h 55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75648" h="552479">
                  <a:moveTo>
                    <a:pt x="11477374" y="1725"/>
                  </a:moveTo>
                  <a:lnTo>
                    <a:pt x="1725" y="1725"/>
                  </a:lnTo>
                  <a:lnTo>
                    <a:pt x="1725" y="553736"/>
                  </a:lnTo>
                  <a:lnTo>
                    <a:pt x="11021812" y="553736"/>
                  </a:lnTo>
                  <a:close/>
                </a:path>
              </a:pathLst>
            </a:custGeom>
            <a:solidFill>
              <a:srgbClr val="CDCDDF"/>
            </a:solidFill>
            <a:ln w="46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305136E-2545-414E-8CE6-93870302ABCF}"/>
                </a:ext>
              </a:extLst>
            </p:cNvPr>
            <p:cNvSpPr/>
            <p:nvPr/>
          </p:nvSpPr>
          <p:spPr>
            <a:xfrm>
              <a:off x="-1726" y="247827"/>
              <a:ext cx="10689068" cy="304332"/>
            </a:xfrm>
            <a:custGeom>
              <a:avLst/>
              <a:gdLst>
                <a:gd name="connsiteX0" fmla="*/ 10687516 w 10689068"/>
                <a:gd name="connsiteY0" fmla="*/ 1725 h 304331"/>
                <a:gd name="connsiteX1" fmla="*/ 1725 w 10689068"/>
                <a:gd name="connsiteY1" fmla="*/ 1725 h 304331"/>
                <a:gd name="connsiteX2" fmla="*/ 1725 w 10689068"/>
                <a:gd name="connsiteY2" fmla="*/ 304184 h 304331"/>
                <a:gd name="connsiteX3" fmla="*/ 10435623 w 10689068"/>
                <a:gd name="connsiteY3" fmla="*/ 304184 h 304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89068" h="304331">
                  <a:moveTo>
                    <a:pt x="10687516" y="1725"/>
                  </a:moveTo>
                  <a:lnTo>
                    <a:pt x="1725" y="1725"/>
                  </a:lnTo>
                  <a:lnTo>
                    <a:pt x="1725" y="304184"/>
                  </a:lnTo>
                  <a:lnTo>
                    <a:pt x="10435623" y="304184"/>
                  </a:lnTo>
                  <a:close/>
                </a:path>
              </a:pathLst>
            </a:custGeom>
            <a:solidFill>
              <a:srgbClr val="B5B4D0"/>
            </a:solidFill>
            <a:ln w="46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B754025-89FE-44B0-9756-DECF899D0529}"/>
                </a:ext>
              </a:extLst>
            </p:cNvPr>
            <p:cNvSpPr/>
            <p:nvPr/>
          </p:nvSpPr>
          <p:spPr>
            <a:xfrm>
              <a:off x="-1726" y="4957947"/>
              <a:ext cx="7350783" cy="646120"/>
            </a:xfrm>
            <a:custGeom>
              <a:avLst/>
              <a:gdLst>
                <a:gd name="connsiteX0" fmla="*/ 1725 w 7350782"/>
                <a:gd name="connsiteY0" fmla="*/ 1725 h 646119"/>
                <a:gd name="connsiteX1" fmla="*/ 1725 w 7350782"/>
                <a:gd name="connsiteY1" fmla="*/ 646440 h 646119"/>
                <a:gd name="connsiteX2" fmla="*/ 6821098 w 7350782"/>
                <a:gd name="connsiteY2" fmla="*/ 646440 h 646119"/>
                <a:gd name="connsiteX3" fmla="*/ 7349231 w 7350782"/>
                <a:gd name="connsiteY3" fmla="*/ 1725 h 64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0782" h="646119">
                  <a:moveTo>
                    <a:pt x="1725" y="1725"/>
                  </a:moveTo>
                  <a:lnTo>
                    <a:pt x="1725" y="646440"/>
                  </a:lnTo>
                  <a:lnTo>
                    <a:pt x="6821098" y="646440"/>
                  </a:lnTo>
                  <a:lnTo>
                    <a:pt x="7349231" y="1725"/>
                  </a:lnTo>
                  <a:close/>
                </a:path>
              </a:pathLst>
            </a:custGeom>
            <a:solidFill>
              <a:srgbClr val="CDCDDF"/>
            </a:solidFill>
            <a:ln w="46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DB3FD8-AAAF-4EEA-99BF-285579242F0D}"/>
                </a:ext>
              </a:extLst>
            </p:cNvPr>
            <p:cNvSpPr/>
            <p:nvPr/>
          </p:nvSpPr>
          <p:spPr>
            <a:xfrm>
              <a:off x="3293017" y="379861"/>
              <a:ext cx="4365394" cy="2664074"/>
            </a:xfrm>
            <a:custGeom>
              <a:avLst/>
              <a:gdLst>
                <a:gd name="connsiteX0" fmla="*/ 1725 w 4316829"/>
                <a:gd name="connsiteY0" fmla="*/ 2660648 h 2664073"/>
                <a:gd name="connsiteX1" fmla="*/ 2046834 w 4316829"/>
                <a:gd name="connsiteY1" fmla="*/ 2664862 h 2664073"/>
                <a:gd name="connsiteX2" fmla="*/ 4319491 w 4316829"/>
                <a:gd name="connsiteY2" fmla="*/ 3598 h 2664073"/>
                <a:gd name="connsiteX3" fmla="*/ 2249098 w 4316829"/>
                <a:gd name="connsiteY3" fmla="*/ 1725 h 266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6829" h="2664073">
                  <a:moveTo>
                    <a:pt x="1725" y="2660648"/>
                  </a:moveTo>
                  <a:lnTo>
                    <a:pt x="2046834" y="2664862"/>
                  </a:lnTo>
                  <a:lnTo>
                    <a:pt x="4319491" y="3598"/>
                  </a:lnTo>
                  <a:lnTo>
                    <a:pt x="2249098" y="1725"/>
                  </a:lnTo>
                  <a:close/>
                </a:path>
              </a:pathLst>
            </a:custGeom>
            <a:solidFill>
              <a:srgbClr val="80BC00"/>
            </a:solidFill>
            <a:ln w="46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2D1A56F-3EA4-40DF-8BA1-C0C26C275591}"/>
                </a:ext>
              </a:extLst>
            </p:cNvPr>
            <p:cNvSpPr/>
            <p:nvPr/>
          </p:nvSpPr>
          <p:spPr>
            <a:xfrm>
              <a:off x="1831842" y="1673123"/>
              <a:ext cx="2621935" cy="1989862"/>
            </a:xfrm>
            <a:custGeom>
              <a:avLst/>
              <a:gdLst>
                <a:gd name="connsiteX0" fmla="*/ 3512 w 2621935"/>
                <a:gd name="connsiteY0" fmla="*/ 1988691 h 1989861"/>
                <a:gd name="connsiteX1" fmla="*/ 936171 w 2621935"/>
                <a:gd name="connsiteY1" fmla="*/ 1988691 h 1989861"/>
                <a:gd name="connsiteX2" fmla="*/ 2618892 w 2621935"/>
                <a:gd name="connsiteY2" fmla="*/ 3512 h 1989861"/>
                <a:gd name="connsiteX3" fmla="*/ 1689041 w 2621935"/>
                <a:gd name="connsiteY3" fmla="*/ 3512 h 1989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21935" h="1989861">
                  <a:moveTo>
                    <a:pt x="3512" y="1988691"/>
                  </a:moveTo>
                  <a:lnTo>
                    <a:pt x="936171" y="1988691"/>
                  </a:lnTo>
                  <a:lnTo>
                    <a:pt x="2618892" y="3512"/>
                  </a:lnTo>
                  <a:lnTo>
                    <a:pt x="1689041" y="3512"/>
                  </a:lnTo>
                  <a:close/>
                </a:path>
              </a:pathLst>
            </a:custGeom>
            <a:solidFill>
              <a:srgbClr val="FFFFFF">
                <a:alpha val="21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C9289F2-9304-4079-906C-51DAC91A7BC9}"/>
                </a:ext>
              </a:extLst>
            </p:cNvPr>
            <p:cNvSpPr/>
            <p:nvPr/>
          </p:nvSpPr>
          <p:spPr>
            <a:xfrm>
              <a:off x="-1726" y="4957947"/>
              <a:ext cx="6756165" cy="351152"/>
            </a:xfrm>
            <a:custGeom>
              <a:avLst/>
              <a:gdLst>
                <a:gd name="connsiteX0" fmla="*/ 6755549 w 6756165"/>
                <a:gd name="connsiteY0" fmla="*/ 1725 h 351152"/>
                <a:gd name="connsiteX1" fmla="*/ 1725 w 6756165"/>
                <a:gd name="connsiteY1" fmla="*/ 1725 h 351152"/>
                <a:gd name="connsiteX2" fmla="*/ 1725 w 6756165"/>
                <a:gd name="connsiteY2" fmla="*/ 351004 h 351152"/>
                <a:gd name="connsiteX3" fmla="*/ 6473692 w 6756165"/>
                <a:gd name="connsiteY3" fmla="*/ 351004 h 35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6165" h="351152">
                  <a:moveTo>
                    <a:pt x="6755549" y="1725"/>
                  </a:moveTo>
                  <a:lnTo>
                    <a:pt x="1725" y="1725"/>
                  </a:lnTo>
                  <a:lnTo>
                    <a:pt x="1725" y="351004"/>
                  </a:lnTo>
                  <a:lnTo>
                    <a:pt x="6473692" y="351004"/>
                  </a:lnTo>
                  <a:close/>
                </a:path>
              </a:pathLst>
            </a:custGeom>
            <a:solidFill>
              <a:srgbClr val="B5B4D0"/>
            </a:solidFill>
            <a:ln w="46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C66C433-5234-4562-BC81-C44FB0109554}"/>
                </a:ext>
              </a:extLst>
            </p:cNvPr>
            <p:cNvSpPr/>
            <p:nvPr/>
          </p:nvSpPr>
          <p:spPr>
            <a:xfrm>
              <a:off x="-1726" y="2428716"/>
              <a:ext cx="2893493" cy="2692166"/>
            </a:xfrm>
            <a:custGeom>
              <a:avLst/>
              <a:gdLst>
                <a:gd name="connsiteX0" fmla="*/ 2891940 w 2893492"/>
                <a:gd name="connsiteY0" fmla="*/ 1725 h 2692165"/>
                <a:gd name="connsiteX1" fmla="*/ 918934 w 2893492"/>
                <a:gd name="connsiteY1" fmla="*/ 2661 h 2692165"/>
                <a:gd name="connsiteX2" fmla="*/ 1725 w 2893492"/>
                <a:gd name="connsiteY2" fmla="*/ 1059863 h 2692165"/>
                <a:gd name="connsiteX3" fmla="*/ 1725 w 2893492"/>
                <a:gd name="connsiteY3" fmla="*/ 2693423 h 2692165"/>
                <a:gd name="connsiteX4" fmla="*/ 576210 w 2893492"/>
                <a:gd name="connsiteY4" fmla="*/ 2693423 h 2692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492" h="2692165">
                  <a:moveTo>
                    <a:pt x="2891940" y="1725"/>
                  </a:moveTo>
                  <a:lnTo>
                    <a:pt x="918934" y="2661"/>
                  </a:lnTo>
                  <a:lnTo>
                    <a:pt x="1725" y="1059863"/>
                  </a:lnTo>
                  <a:lnTo>
                    <a:pt x="1725" y="2693423"/>
                  </a:lnTo>
                  <a:lnTo>
                    <a:pt x="576210" y="2693423"/>
                  </a:lnTo>
                  <a:close/>
                </a:path>
              </a:pathLst>
            </a:custGeom>
            <a:solidFill>
              <a:srgbClr val="0075C9"/>
            </a:solidFill>
            <a:ln w="46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</p:grp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DA770737-2E22-4014-BEA1-50F613578B7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flipV="1">
            <a:off x="3730822" y="1148303"/>
            <a:ext cx="8486642" cy="4410003"/>
          </a:xfrm>
          <a:custGeom>
            <a:avLst/>
            <a:gdLst>
              <a:gd name="connsiteX0" fmla="*/ 3766223 w 8486642"/>
              <a:gd name="connsiteY0" fmla="*/ 0 h 4410003"/>
              <a:gd name="connsiteX1" fmla="*/ 8486642 w 8486642"/>
              <a:gd name="connsiteY1" fmla="*/ 0 h 4410003"/>
              <a:gd name="connsiteX2" fmla="*/ 8486642 w 8486642"/>
              <a:gd name="connsiteY2" fmla="*/ 4410003 h 4410003"/>
              <a:gd name="connsiteX3" fmla="*/ 0 w 8486642"/>
              <a:gd name="connsiteY3" fmla="*/ 4410003 h 4410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86642" h="4410003">
                <a:moveTo>
                  <a:pt x="3766223" y="0"/>
                </a:moveTo>
                <a:lnTo>
                  <a:pt x="8486642" y="0"/>
                </a:lnTo>
                <a:lnTo>
                  <a:pt x="8486642" y="4410003"/>
                </a:lnTo>
                <a:lnTo>
                  <a:pt x="0" y="441000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40757CB-DED5-4EA3-858E-77F4C73B9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582" y="6117439"/>
            <a:ext cx="11209341" cy="73063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>
                <a:solidFill>
                  <a:srgbClr val="0021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8020F71-DAB7-4D10-90B8-BD1357969A2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85752" y="180450"/>
            <a:ext cx="2751891" cy="62608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45459-12F4-459D-B9C1-89F3D866F0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935456" y="2332508"/>
            <a:ext cx="4802187" cy="1989862"/>
          </a:xfr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chemeClr val="bg1"/>
                </a:solidFill>
              </a:defRPr>
            </a:lvl1pPr>
            <a:lvl2pPr marL="324000" indent="0">
              <a:buNone/>
              <a:defRPr>
                <a:solidFill>
                  <a:schemeClr val="bg1"/>
                </a:solidFill>
              </a:defRPr>
            </a:lvl2pPr>
            <a:lvl3pPr marL="648000" indent="0">
              <a:buNone/>
              <a:defRPr>
                <a:solidFill>
                  <a:schemeClr val="bg1"/>
                </a:solidFill>
              </a:defRPr>
            </a:lvl3pPr>
            <a:lvl4pPr marL="972000" indent="0">
              <a:buNone/>
              <a:defRPr>
                <a:solidFill>
                  <a:schemeClr val="bg1"/>
                </a:solidFill>
              </a:defRPr>
            </a:lvl4pPr>
            <a:lvl5pPr marL="1296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7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1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4BE966-B5E9-4411-AF4A-2692590016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92125" y="457199"/>
            <a:ext cx="11231563" cy="59177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39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1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4BE966-B5E9-4411-AF4A-2692590016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42913" y="1314449"/>
            <a:ext cx="11306175" cy="510360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42913" y="273050"/>
            <a:ext cx="9805987" cy="76835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5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447800"/>
          </a:xfrm>
          <a:prstGeom prst="rect">
            <a:avLst/>
          </a:prstGeom>
          <a:solidFill>
            <a:srgbClr val="00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EC7BDC23-934A-4810-90FF-272A2300A71C}" type="slidenum">
              <a:rPr lang="en-AU" smtClean="0"/>
              <a:pPr algn="r"/>
              <a:t>‹#›</a:t>
            </a:fld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82681" y="168905"/>
            <a:ext cx="1589554" cy="838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08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707561"/>
            <a:ext cx="10515600" cy="1397002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16450"/>
            <a:ext cx="10515600" cy="70883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D6E7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ED4178B-4A64-4222-A0B4-60E72F24B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0532" y="4752208"/>
            <a:ext cx="4083267" cy="928993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841FDDA-30F2-40F0-8092-BBDA629F7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3818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F83EE75-28CB-4D2F-9A80-AFDA75A521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3E13B-A0A0-4E27-874C-ED2436BD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860"/>
            <a:ext cx="10515600" cy="947427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D6EC2-21AE-4A50-B79B-70D53D3367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770287"/>
            <a:ext cx="10515600" cy="3018037"/>
          </a:xfrm>
        </p:spPr>
        <p:txBody>
          <a:bodyPr anchor="t">
            <a:normAutofit/>
          </a:bodyPr>
          <a:lstStyle>
            <a:lvl1pPr marL="0" indent="0">
              <a:buNone/>
              <a:defRPr sz="4000" b="1">
                <a:solidFill>
                  <a:schemeClr val="tx2"/>
                </a:solidFill>
              </a:defRPr>
            </a:lvl1pPr>
            <a:lvl2pPr marL="324000" indent="0">
              <a:buNone/>
              <a:defRPr sz="3600" b="1">
                <a:solidFill>
                  <a:schemeClr val="tx2"/>
                </a:solidFill>
              </a:defRPr>
            </a:lvl2pPr>
            <a:lvl3pPr marL="648000" indent="0">
              <a:buNone/>
              <a:defRPr sz="3200" b="1">
                <a:solidFill>
                  <a:schemeClr val="tx2"/>
                </a:solidFill>
              </a:defRPr>
            </a:lvl3pPr>
            <a:lvl4pPr marL="972000" indent="0">
              <a:buNone/>
              <a:defRPr sz="2800" b="1">
                <a:solidFill>
                  <a:schemeClr val="tx2"/>
                </a:solidFill>
              </a:defRPr>
            </a:lvl4pPr>
            <a:lvl5pPr marL="1296000" indent="0">
              <a:buNone/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6D13CA80-6CB0-45D5-B6E3-A5596DBE4E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97566" y="6423415"/>
            <a:ext cx="375304" cy="34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396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ubleContent-with-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85C9317E-450D-4999-9602-2DADEDB7BE0B}"/>
              </a:ext>
            </a:extLst>
          </p:cNvPr>
          <p:cNvSpPr/>
          <p:nvPr userDrawn="1"/>
        </p:nvSpPr>
        <p:spPr>
          <a:xfrm>
            <a:off x="375108" y="1440512"/>
            <a:ext cx="3426344" cy="342634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CFDDAF-A35E-487F-84CD-58ED849A0406}"/>
              </a:ext>
            </a:extLst>
          </p:cNvPr>
          <p:cNvSpPr/>
          <p:nvPr userDrawn="1"/>
        </p:nvSpPr>
        <p:spPr>
          <a:xfrm>
            <a:off x="2185070" y="477663"/>
            <a:ext cx="9494735" cy="5395919"/>
          </a:xfrm>
          <a:prstGeom prst="rect">
            <a:avLst/>
          </a:prstGeom>
          <a:solidFill>
            <a:schemeClr val="bg2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5588C3-A2A2-48B0-BE9B-3EAA655FD5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71" y="1992622"/>
            <a:ext cx="2387969" cy="2385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39" y="563577"/>
            <a:ext cx="7536440" cy="8934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3843537" y="1544374"/>
            <a:ext cx="7536437" cy="400975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B64E4C4-3ACE-4799-B062-D7CBC0AB1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22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3A9768F-5905-4CF9-A05A-3AC00375B91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68215" y="430823"/>
            <a:ext cx="10902463" cy="5404690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4711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7808864" y="1366449"/>
            <a:ext cx="3633398" cy="363339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34838" y="288189"/>
            <a:ext cx="9090725" cy="58379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426" y="1918558"/>
            <a:ext cx="2532273" cy="2529178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6449"/>
            <a:ext cx="7244751" cy="4439128"/>
          </a:xfrm>
        </p:spPr>
        <p:txBody>
          <a:bodyPr/>
          <a:lstStyle>
            <a:lvl1pPr marL="324000" indent="-324000">
              <a:buClr>
                <a:schemeClr val="bg1"/>
              </a:buClr>
              <a:buFont typeface="Wingdings" panose="05000000000000000000" pitchFamily="2" charset="2"/>
              <a:buChar char="Ø"/>
              <a:defRPr sz="2000">
                <a:solidFill>
                  <a:schemeClr val="bg1"/>
                </a:solidFill>
              </a:defRPr>
            </a:lvl1pPr>
            <a:lvl2pPr marL="648000" indent="-324000">
              <a:buClr>
                <a:schemeClr val="bg1"/>
              </a:buClr>
              <a:buFont typeface="Wingdings" panose="05000000000000000000" pitchFamily="2" charset="2"/>
              <a:buChar char="Ø"/>
              <a:defRPr sz="1800">
                <a:solidFill>
                  <a:schemeClr val="bg1"/>
                </a:solidFill>
              </a:defRPr>
            </a:lvl2pPr>
            <a:lvl3pPr marL="972000" indent="-324000">
              <a:buClr>
                <a:schemeClr val="bg1"/>
              </a:buClr>
              <a:buFont typeface="Wingdings" panose="05000000000000000000" pitchFamily="2" charset="2"/>
              <a:buChar char="Ø"/>
              <a:defRPr sz="1600">
                <a:solidFill>
                  <a:schemeClr val="bg1"/>
                </a:solidFill>
              </a:defRPr>
            </a:lvl3pPr>
            <a:lvl4pPr marL="1296000" indent="-324000">
              <a:buClr>
                <a:schemeClr val="bg1"/>
              </a:buClr>
              <a:buFont typeface="Wingdings" panose="05000000000000000000" pitchFamily="2" charset="2"/>
              <a:buChar char="Ø"/>
              <a:defRPr sz="1400">
                <a:solidFill>
                  <a:schemeClr val="bg1"/>
                </a:solidFill>
              </a:defRPr>
            </a:lvl4pPr>
            <a:lvl5pPr marL="1620000" indent="-324000">
              <a:buClr>
                <a:schemeClr val="bg1"/>
              </a:buClr>
              <a:buFont typeface="Wingdings" panose="05000000000000000000" pitchFamily="2" charset="2"/>
              <a:buChar char="Ø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38200" y="357190"/>
            <a:ext cx="7244751" cy="9474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F1A62A-F6A3-40BD-996B-7AE281186C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8999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7808864" y="1366449"/>
            <a:ext cx="3633398" cy="363339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34838" y="288189"/>
            <a:ext cx="9090725" cy="5837976"/>
          </a:xfrm>
          <a:prstGeom prst="rect">
            <a:avLst/>
          </a:prstGeom>
          <a:solidFill>
            <a:schemeClr val="tx2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6449"/>
            <a:ext cx="7322388" cy="4456381"/>
          </a:xfrm>
        </p:spPr>
        <p:txBody>
          <a:bodyPr/>
          <a:lstStyle>
            <a:lvl1pPr marL="324000" indent="-324000">
              <a:buClr>
                <a:schemeClr val="accent1"/>
              </a:buClr>
              <a:buFont typeface="Wingdings" panose="05000000000000000000" pitchFamily="2" charset="2"/>
              <a:buChar char="Ø"/>
              <a:defRPr sz="2000">
                <a:solidFill>
                  <a:schemeClr val="bg1"/>
                </a:solidFill>
              </a:defRPr>
            </a:lvl1pPr>
            <a:lvl2pPr marL="648000" indent="-324000">
              <a:buClr>
                <a:schemeClr val="accent1"/>
              </a:buClr>
              <a:buFont typeface="Wingdings" panose="05000000000000000000" pitchFamily="2" charset="2"/>
              <a:buChar char="Ø"/>
              <a:defRPr sz="1800">
                <a:solidFill>
                  <a:schemeClr val="bg1"/>
                </a:solidFill>
              </a:defRPr>
            </a:lvl2pPr>
            <a:lvl3pPr marL="972000" indent="-324000">
              <a:buClr>
                <a:schemeClr val="accent1"/>
              </a:buClr>
              <a:buFont typeface="Wingdings" panose="05000000000000000000" pitchFamily="2" charset="2"/>
              <a:buChar char="Ø"/>
              <a:defRPr sz="1600">
                <a:solidFill>
                  <a:schemeClr val="bg1"/>
                </a:solidFill>
              </a:defRPr>
            </a:lvl3pPr>
            <a:lvl4pPr marL="1296000" indent="-324000">
              <a:buClr>
                <a:schemeClr val="accent1"/>
              </a:buClr>
              <a:buFont typeface="Wingdings" panose="05000000000000000000" pitchFamily="2" charset="2"/>
              <a:buChar char="Ø"/>
              <a:defRPr sz="1400">
                <a:solidFill>
                  <a:schemeClr val="bg1"/>
                </a:solidFill>
              </a:defRPr>
            </a:lvl4pPr>
            <a:lvl5pPr marL="1620000" indent="-324000">
              <a:buClr>
                <a:schemeClr val="accent1"/>
              </a:buClr>
              <a:buFont typeface="Wingdings" panose="05000000000000000000" pitchFamily="2" charset="2"/>
              <a:buChar char="Ø"/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38201" y="483079"/>
            <a:ext cx="7322388" cy="752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277" y="1911862"/>
            <a:ext cx="2542572" cy="2542572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9AD498-BF98-4CDD-B261-8B91C94AE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7165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838200" y="6406621"/>
            <a:ext cx="9042520" cy="365125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EC7BDC23-934A-4810-90FF-272A2300A71C}" type="slidenum">
              <a:rPr lang="en-AU" smtClean="0"/>
              <a:pPr algn="r"/>
              <a:t>‹#›</a:t>
            </a:fld>
            <a:endParaRPr lang="en-AU" dirty="0"/>
          </a:p>
        </p:txBody>
      </p:sp>
      <p:sp>
        <p:nvSpPr>
          <p:cNvPr id="15" name="Oval 14"/>
          <p:cNvSpPr/>
          <p:nvPr userDrawn="1"/>
        </p:nvSpPr>
        <p:spPr>
          <a:xfrm>
            <a:off x="9880720" y="515968"/>
            <a:ext cx="2086522" cy="20865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34838" y="1546167"/>
            <a:ext cx="10385711" cy="4547244"/>
          </a:xfrm>
          <a:prstGeom prst="rect">
            <a:avLst/>
          </a:prstGeom>
          <a:solidFill>
            <a:schemeClr val="tx2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1035169" y="2130724"/>
            <a:ext cx="9264771" cy="3407433"/>
          </a:xfrm>
        </p:spPr>
        <p:txBody>
          <a:bodyPr anchor="ctr"/>
          <a:lstStyle>
            <a:lvl1pPr marL="324000" indent="-324000" algn="ctr">
              <a:buClr>
                <a:schemeClr val="accent1"/>
              </a:buClr>
              <a:buFont typeface="Wingdings" panose="05000000000000000000" pitchFamily="2" charset="2"/>
              <a:buChar char="Ø"/>
              <a:defRPr sz="2000">
                <a:solidFill>
                  <a:schemeClr val="bg1"/>
                </a:solidFill>
              </a:defRPr>
            </a:lvl1pPr>
            <a:lvl2pPr marL="648000" indent="-324000" algn="ctr">
              <a:buClr>
                <a:schemeClr val="accent1"/>
              </a:buClr>
              <a:buFont typeface="Wingdings" panose="05000000000000000000" pitchFamily="2" charset="2"/>
              <a:buChar char="Ø"/>
              <a:defRPr sz="1800">
                <a:solidFill>
                  <a:schemeClr val="bg1"/>
                </a:solidFill>
              </a:defRPr>
            </a:lvl2pPr>
            <a:lvl3pPr marL="972000" indent="-324000" algn="ctr">
              <a:buClr>
                <a:schemeClr val="accent1"/>
              </a:buClr>
              <a:buFont typeface="Wingdings" panose="05000000000000000000" pitchFamily="2" charset="2"/>
              <a:buChar char="Ø"/>
              <a:defRPr sz="1600">
                <a:solidFill>
                  <a:schemeClr val="bg1"/>
                </a:solidFill>
              </a:defRPr>
            </a:lvl3pPr>
            <a:lvl4pPr marL="1296000" indent="-324000" algn="ctr">
              <a:buClr>
                <a:schemeClr val="accent1"/>
              </a:buClr>
              <a:buFont typeface="Wingdings" panose="05000000000000000000" pitchFamily="2" charset="2"/>
              <a:buChar char="Ø"/>
              <a:defRPr sz="1400">
                <a:solidFill>
                  <a:schemeClr val="bg1"/>
                </a:solidFill>
              </a:defRPr>
            </a:lvl4pPr>
            <a:lvl5pPr marL="1620000" indent="-324000" algn="ctr">
              <a:buClr>
                <a:schemeClr val="accent1"/>
              </a:buClr>
              <a:buFont typeface="Wingdings" panose="05000000000000000000" pitchFamily="2" charset="2"/>
              <a:buChar char="Ø"/>
              <a:defRPr sz="12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035169" y="205419"/>
            <a:ext cx="8845552" cy="1030198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930" y="829178"/>
            <a:ext cx="1460102" cy="146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8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120B4-C69D-4FA3-8D6D-D883AC2F7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944"/>
            <a:ext cx="9644481" cy="9474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04494-C24E-429D-BAAB-F74DCA8E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182"/>
            <a:ext cx="10515600" cy="46189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963980C-8E73-4264-AFC4-98101B5C1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3225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Hero Image">
  <p:cSld name="1_Title Slide - Hero Imag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2"/>
          <p:cNvGrpSpPr/>
          <p:nvPr/>
        </p:nvGrpSpPr>
        <p:grpSpPr>
          <a:xfrm rot="10800000" flipH="1">
            <a:off x="-3482" y="561531"/>
            <a:ext cx="12091868" cy="5557618"/>
            <a:chOff x="-3513" y="-1725"/>
            <a:chExt cx="12196681" cy="5605792"/>
          </a:xfrm>
        </p:grpSpPr>
        <p:sp>
          <p:nvSpPr>
            <p:cNvPr id="18" name="Google Shape;18;p2"/>
            <p:cNvSpPr/>
            <p:nvPr/>
          </p:nvSpPr>
          <p:spPr>
            <a:xfrm>
              <a:off x="-3513" y="546627"/>
              <a:ext cx="12196681" cy="4415152"/>
            </a:xfrm>
            <a:custGeom>
              <a:avLst/>
              <a:gdLst/>
              <a:ahLst/>
              <a:cxnLst/>
              <a:rect l="l" t="t" r="r" b="b"/>
              <a:pathLst>
                <a:path w="12196681" h="4415151" extrusionOk="0">
                  <a:moveTo>
                    <a:pt x="3512" y="3512"/>
                  </a:moveTo>
                  <a:lnTo>
                    <a:pt x="12195511" y="3512"/>
                  </a:lnTo>
                  <a:lnTo>
                    <a:pt x="12195511" y="4413514"/>
                  </a:lnTo>
                  <a:lnTo>
                    <a:pt x="3512" y="4413514"/>
                  </a:lnTo>
                  <a:close/>
                </a:path>
              </a:pathLst>
            </a:custGeom>
            <a:solidFill>
              <a:srgbClr val="0021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1726" y="-1725"/>
              <a:ext cx="11475649" cy="552479"/>
            </a:xfrm>
            <a:custGeom>
              <a:avLst/>
              <a:gdLst/>
              <a:ahLst/>
              <a:cxnLst/>
              <a:rect l="l" t="t" r="r" b="b"/>
              <a:pathLst>
                <a:path w="11475648" h="552479" extrusionOk="0">
                  <a:moveTo>
                    <a:pt x="11477374" y="1725"/>
                  </a:moveTo>
                  <a:lnTo>
                    <a:pt x="1725" y="1725"/>
                  </a:lnTo>
                  <a:lnTo>
                    <a:pt x="1725" y="553736"/>
                  </a:lnTo>
                  <a:lnTo>
                    <a:pt x="11021812" y="553736"/>
                  </a:lnTo>
                  <a:close/>
                </a:path>
              </a:pathLst>
            </a:custGeom>
            <a:solidFill>
              <a:srgbClr val="CDCDD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1726" y="247827"/>
              <a:ext cx="10689068" cy="304332"/>
            </a:xfrm>
            <a:custGeom>
              <a:avLst/>
              <a:gdLst/>
              <a:ahLst/>
              <a:cxnLst/>
              <a:rect l="l" t="t" r="r" b="b"/>
              <a:pathLst>
                <a:path w="10689068" h="304331" extrusionOk="0">
                  <a:moveTo>
                    <a:pt x="10687516" y="1725"/>
                  </a:moveTo>
                  <a:lnTo>
                    <a:pt x="1725" y="1725"/>
                  </a:lnTo>
                  <a:lnTo>
                    <a:pt x="1725" y="304184"/>
                  </a:lnTo>
                  <a:lnTo>
                    <a:pt x="10435623" y="304184"/>
                  </a:lnTo>
                  <a:close/>
                </a:path>
              </a:pathLst>
            </a:custGeom>
            <a:solidFill>
              <a:srgbClr val="B5B4D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1726" y="4957947"/>
              <a:ext cx="7350783" cy="646120"/>
            </a:xfrm>
            <a:custGeom>
              <a:avLst/>
              <a:gdLst/>
              <a:ahLst/>
              <a:cxnLst/>
              <a:rect l="l" t="t" r="r" b="b"/>
              <a:pathLst>
                <a:path w="7350782" h="646119" extrusionOk="0">
                  <a:moveTo>
                    <a:pt x="1725" y="1725"/>
                  </a:moveTo>
                  <a:lnTo>
                    <a:pt x="1725" y="646440"/>
                  </a:lnTo>
                  <a:lnTo>
                    <a:pt x="6821098" y="646440"/>
                  </a:lnTo>
                  <a:lnTo>
                    <a:pt x="7349231" y="1725"/>
                  </a:lnTo>
                  <a:close/>
                </a:path>
              </a:pathLst>
            </a:custGeom>
            <a:solidFill>
              <a:srgbClr val="CDCDD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293017" y="379861"/>
              <a:ext cx="4316829" cy="2664074"/>
            </a:xfrm>
            <a:custGeom>
              <a:avLst/>
              <a:gdLst/>
              <a:ahLst/>
              <a:cxnLst/>
              <a:rect l="l" t="t" r="r" b="b"/>
              <a:pathLst>
                <a:path w="4316829" h="2664073" extrusionOk="0">
                  <a:moveTo>
                    <a:pt x="1725" y="2660648"/>
                  </a:moveTo>
                  <a:lnTo>
                    <a:pt x="2046834" y="2664862"/>
                  </a:lnTo>
                  <a:lnTo>
                    <a:pt x="4319491" y="3598"/>
                  </a:lnTo>
                  <a:lnTo>
                    <a:pt x="2249098" y="1725"/>
                  </a:lnTo>
                  <a:close/>
                </a:path>
              </a:pathLst>
            </a:custGeom>
            <a:solidFill>
              <a:srgbClr val="80BC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831842" y="1673123"/>
              <a:ext cx="2621935" cy="1989862"/>
            </a:xfrm>
            <a:custGeom>
              <a:avLst/>
              <a:gdLst/>
              <a:ahLst/>
              <a:cxnLst/>
              <a:rect l="l" t="t" r="r" b="b"/>
              <a:pathLst>
                <a:path w="2621935" h="1989861" extrusionOk="0">
                  <a:moveTo>
                    <a:pt x="3512" y="1988691"/>
                  </a:moveTo>
                  <a:lnTo>
                    <a:pt x="936171" y="1988691"/>
                  </a:lnTo>
                  <a:lnTo>
                    <a:pt x="2618892" y="3512"/>
                  </a:lnTo>
                  <a:lnTo>
                    <a:pt x="1689041" y="3512"/>
                  </a:lnTo>
                  <a:close/>
                </a:path>
              </a:pathLst>
            </a:custGeom>
            <a:solidFill>
              <a:srgbClr val="FFFFFF">
                <a:alpha val="2078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1726" y="4957947"/>
              <a:ext cx="6756165" cy="351152"/>
            </a:xfrm>
            <a:custGeom>
              <a:avLst/>
              <a:gdLst/>
              <a:ahLst/>
              <a:cxnLst/>
              <a:rect l="l" t="t" r="r" b="b"/>
              <a:pathLst>
                <a:path w="6756165" h="351152" extrusionOk="0">
                  <a:moveTo>
                    <a:pt x="6755549" y="1725"/>
                  </a:moveTo>
                  <a:lnTo>
                    <a:pt x="1725" y="1725"/>
                  </a:lnTo>
                  <a:lnTo>
                    <a:pt x="1725" y="351004"/>
                  </a:lnTo>
                  <a:lnTo>
                    <a:pt x="6473692" y="351004"/>
                  </a:lnTo>
                  <a:close/>
                </a:path>
              </a:pathLst>
            </a:custGeom>
            <a:solidFill>
              <a:srgbClr val="B5B4D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-1726" y="2428716"/>
              <a:ext cx="2893493" cy="2692166"/>
            </a:xfrm>
            <a:custGeom>
              <a:avLst/>
              <a:gdLst/>
              <a:ahLst/>
              <a:cxnLst/>
              <a:rect l="l" t="t" r="r" b="b"/>
              <a:pathLst>
                <a:path w="2893492" h="2692165" extrusionOk="0">
                  <a:moveTo>
                    <a:pt x="2891940" y="1725"/>
                  </a:moveTo>
                  <a:lnTo>
                    <a:pt x="918934" y="2661"/>
                  </a:lnTo>
                  <a:lnTo>
                    <a:pt x="1725" y="1059863"/>
                  </a:lnTo>
                  <a:lnTo>
                    <a:pt x="1725" y="2693423"/>
                  </a:lnTo>
                  <a:lnTo>
                    <a:pt x="576210" y="2693423"/>
                  </a:lnTo>
                  <a:close/>
                </a:path>
              </a:pathLst>
            </a:custGeom>
            <a:solidFill>
              <a:srgbClr val="0075C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2"/>
          <p:cNvSpPr>
            <a:spLocks noGrp="1"/>
          </p:cNvSpPr>
          <p:nvPr>
            <p:ph type="pic" idx="2"/>
          </p:nvPr>
        </p:nvSpPr>
        <p:spPr>
          <a:xfrm rot="10800000" flipH="1">
            <a:off x="3730822" y="1206598"/>
            <a:ext cx="8486642" cy="4410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80C7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80C7"/>
              </a:buClr>
              <a:buSzPts val="2000"/>
              <a:buFont typeface="Arial"/>
              <a:buChar char="−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80C7"/>
              </a:buClr>
              <a:buSzPts val="1710"/>
              <a:buFont typeface="Arial"/>
              <a:buChar char="−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80C7"/>
              </a:buClr>
              <a:buSzPts val="1120"/>
              <a:buFont typeface="Arial"/>
              <a:buChar char="−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80C7"/>
              </a:buClr>
              <a:buSzPts val="84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7" name="Google Shape;27;p2"/>
          <p:cNvSpPr txBox="1">
            <a:spLocks noGrp="1"/>
          </p:cNvSpPr>
          <p:nvPr>
            <p:ph type="ctrTitle"/>
          </p:nvPr>
        </p:nvSpPr>
        <p:spPr>
          <a:xfrm>
            <a:off x="264582" y="6117439"/>
            <a:ext cx="11209341" cy="730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169"/>
              </a:buClr>
              <a:buSzPts val="2800"/>
              <a:buFont typeface="Arial"/>
              <a:buNone/>
              <a:defRPr sz="2800" b="1">
                <a:solidFill>
                  <a:srgbClr val="00216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783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120B4-C69D-4FA3-8D6D-D883AC2F7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944"/>
            <a:ext cx="9644481" cy="94742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04494-C24E-429D-BAAB-F74DCA8E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182"/>
            <a:ext cx="10515600" cy="461899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31949F-E5F7-44CE-A3F7-5DA1F4A1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85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CB97EE-BF94-4ED5-99AC-309EF538B4E6}"/>
              </a:ext>
            </a:extLst>
          </p:cNvPr>
          <p:cNvSpPr/>
          <p:nvPr userDrawn="1"/>
        </p:nvSpPr>
        <p:spPr>
          <a:xfrm>
            <a:off x="0" y="0"/>
            <a:ext cx="12192000" cy="6250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1B65B7-87D2-4BA7-BF0D-AACE35BF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 anchorCtr="0">
            <a:normAutofit/>
          </a:bodyPr>
          <a:lstStyle>
            <a:lvl1pPr algn="ct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A9723-A7A9-42F7-A816-71927F05F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78989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6D6E7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4563E39-1E7B-4C10-8283-C08AD9584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087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4D3CA-31A7-4124-A3E2-1537DCED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00"/>
            <a:ext cx="9539377" cy="9474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970FC-58D7-454A-8E35-AF05DAE48B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2399"/>
            <a:ext cx="5181600" cy="46145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776D6-DBD0-4DFC-9A6A-19E90A4C8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2400"/>
            <a:ext cx="5181600" cy="4665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3AEE0BF-EEBA-4DBF-A4E7-4D19A92E9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802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F79E6-D8D4-4625-9269-0B14B88C5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62400"/>
            <a:ext cx="5004059" cy="878875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21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37E8F-D3FA-46F8-95D3-273C0AF36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00405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F6406B-FB93-4C61-9927-2A1541773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62400"/>
            <a:ext cx="5028703" cy="87887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21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958C2-F20F-4112-9512-E7E59AC7F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028703" cy="361847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6F8C244-F8DB-484F-9200-4B0411A17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00"/>
            <a:ext cx="9487619" cy="94742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46A9594-381D-4424-AA78-D9CCAB90C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828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F79E6-D8D4-4625-9269-0B14B88C5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62400"/>
            <a:ext cx="10514012" cy="878875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rgbClr val="00216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37E8F-D3FA-46F8-95D3-273C0AF36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401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6F8C244-F8DB-484F-9200-4B0411A17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00"/>
            <a:ext cx="9644481" cy="9474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EA52086-1734-43B8-887F-933F3D537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787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B0FA-20BB-4F05-8CA6-170B1C170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00"/>
            <a:ext cx="9789543" cy="9474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D4EADF8-5FA9-4567-A1A7-5E2C4EB20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91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4BE966-B5E9-4411-AF4A-26925900168F}"/>
              </a:ext>
            </a:extLst>
          </p:cNvPr>
          <p:cNvSpPr/>
          <p:nvPr userDrawn="1"/>
        </p:nvSpPr>
        <p:spPr>
          <a:xfrm>
            <a:off x="0" y="0"/>
            <a:ext cx="12192000" cy="6250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D2872A-FF2D-480D-8149-DFCC37AB7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64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1E21A3-6DFB-454C-9B91-83A60ACCAD01}"/>
              </a:ext>
            </a:extLst>
          </p:cNvPr>
          <p:cNvSpPr/>
          <p:nvPr userDrawn="1"/>
        </p:nvSpPr>
        <p:spPr>
          <a:xfrm>
            <a:off x="0" y="6320367"/>
            <a:ext cx="12192000" cy="537633"/>
          </a:xfrm>
          <a:prstGeom prst="rect">
            <a:avLst/>
          </a:prstGeom>
          <a:solidFill>
            <a:srgbClr val="00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3C7773-CF90-4CC9-BCC0-2A6E7A3ED1B0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1597566" y="6423415"/>
            <a:ext cx="375304" cy="34118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945134-5C34-4479-B01D-88564332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00"/>
            <a:ext cx="10515600" cy="947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3ECB7-01A0-4524-A911-69F832A74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60945"/>
            <a:ext cx="10515600" cy="462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24000" marR="0" lvl="0" indent="-3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C7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2169"/>
                </a:solidFill>
                <a:effectLst/>
                <a:uLnTx/>
                <a:uFillTx/>
                <a:latin typeface="Arial"/>
                <a:ea typeface="ＭＳ Ｐゴシック" charset="0"/>
              </a:rPr>
              <a:t>Click to edit Master text styles</a:t>
            </a:r>
          </a:p>
          <a:p>
            <a:pPr marL="648000" marR="0" lvl="1" indent="-3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C7"/>
              </a:buClr>
              <a:buSzTx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22169"/>
                </a:solidFill>
                <a:effectLst/>
                <a:uLnTx/>
                <a:uFillTx/>
                <a:latin typeface="Arial"/>
                <a:ea typeface="Verdana" pitchFamily="34" charset="0"/>
              </a:rPr>
              <a:t>Second level</a:t>
            </a:r>
          </a:p>
          <a:p>
            <a:pPr marL="972000" marR="0" lvl="2" indent="-3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C7"/>
              </a:buClr>
              <a:buSzPct val="95000"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22169"/>
                </a:solidFill>
                <a:effectLst/>
                <a:uLnTx/>
                <a:uFillTx/>
                <a:latin typeface="Arial"/>
                <a:ea typeface="Verdana" pitchFamily="34" charset="0"/>
              </a:rPr>
              <a:t>Third level</a:t>
            </a:r>
          </a:p>
          <a:p>
            <a:pPr marL="1296000" marR="0" lvl="3" indent="-3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C7"/>
              </a:buClr>
              <a:buSzPct val="70000"/>
              <a:buFont typeface="Arial" panose="020B0604020202020204" pitchFamily="34" charset="0"/>
              <a:buChar char="−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22169"/>
                </a:solidFill>
                <a:effectLst/>
                <a:uLnTx/>
                <a:uFillTx/>
                <a:latin typeface="Arial"/>
                <a:ea typeface="Verdana" pitchFamily="34" charset="0"/>
              </a:rPr>
              <a:t>Fourth level</a:t>
            </a:r>
          </a:p>
          <a:p>
            <a:pPr marL="1620000" marR="0" lvl="4" indent="-3240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C7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22169"/>
                </a:solidFill>
                <a:effectLst/>
                <a:uLnTx/>
                <a:uFillTx/>
                <a:latin typeface="Arial"/>
                <a:ea typeface="Verdana" pitchFamily="34" charset="0"/>
              </a:rPr>
              <a:t>Fifth level</a:t>
            </a: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srgbClr val="022169"/>
              </a:solidFill>
              <a:effectLst/>
              <a:uLnTx/>
              <a:uFillTx/>
              <a:latin typeface="Arial"/>
              <a:ea typeface="Verdana" pitchFamily="34" charset="0"/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8A2B46D-3665-4895-B799-EEEA5D5D0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130" y="6406620"/>
            <a:ext cx="1369934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C7BDC23-934A-4810-90FF-272A2300A71C}" type="slidenum">
              <a:rPr lang="en-AU" smtClean="0"/>
              <a:pPr/>
              <a:t>‹#›</a:t>
            </a:fld>
            <a:endParaRPr lang="en-AU" dirty="0"/>
          </a:p>
        </p:txBody>
      </p:sp>
    </p:spTree>
    <p:custDataLst>
      <p:tags r:id="rId22"/>
    </p:custDataLst>
    <p:extLst>
      <p:ext uri="{BB962C8B-B14F-4D97-AF65-F5344CB8AC3E}">
        <p14:creationId xmlns:p14="http://schemas.microsoft.com/office/powerpoint/2010/main" val="408364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701" r:id="rId3"/>
    <p:sldLayoutId id="2147483675" r:id="rId4"/>
    <p:sldLayoutId id="2147483676" r:id="rId5"/>
    <p:sldLayoutId id="2147483677" r:id="rId6"/>
    <p:sldLayoutId id="2147483695" r:id="rId7"/>
    <p:sldLayoutId id="2147483680" r:id="rId8"/>
    <p:sldLayoutId id="2147483681" r:id="rId9"/>
    <p:sldLayoutId id="2147483694" r:id="rId10"/>
    <p:sldLayoutId id="2147483704" r:id="rId11"/>
    <p:sldLayoutId id="2147483703" r:id="rId12"/>
    <p:sldLayoutId id="2147483700" r:id="rId13"/>
    <p:sldLayoutId id="2147483720" r:id="rId14"/>
    <p:sldLayoutId id="2147483716" r:id="rId15"/>
    <p:sldLayoutId id="2147483709" r:id="rId16"/>
    <p:sldLayoutId id="2147483711" r:id="rId17"/>
    <p:sldLayoutId id="2147483714" r:id="rId18"/>
    <p:sldLayoutId id="2147483715" r:id="rId19"/>
    <p:sldLayoutId id="2147483717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24000" marR="0" indent="-3240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080C7"/>
        </a:buClr>
        <a:buSzTx/>
        <a:buFont typeface="Arial" pitchFamily="34" charset="0"/>
        <a:buChar char="•"/>
        <a:tabLst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48000" marR="0" indent="-3240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080C7"/>
        </a:buClr>
        <a:buSzTx/>
        <a:buFont typeface="Arial" panose="020B0604020202020204" pitchFamily="34" charset="0"/>
        <a:buChar char="−"/>
        <a:tabLst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72000" marR="0" indent="-3240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080C7"/>
        </a:buClr>
        <a:buSzPct val="95000"/>
        <a:buFont typeface="Arial" panose="020B0604020202020204" pitchFamily="34" charset="0"/>
        <a:buChar char="−"/>
        <a:tabLst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96000" marR="0" indent="-3240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080C7"/>
        </a:buClr>
        <a:buSzPct val="70000"/>
        <a:buFont typeface="Arial" panose="020B0604020202020204" pitchFamily="34" charset="0"/>
        <a:buChar char="−"/>
        <a:tabLst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20000" marR="0" indent="-3240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0080C7"/>
        </a:buClr>
        <a:buSzPct val="60000"/>
        <a:buFont typeface="Arial" pitchFamily="34" charset="0"/>
        <a:buChar char="•"/>
        <a:tabLst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AIXnlX7yeM?feature=oembed" TargetMode="External"/><Relationship Id="rId5" Type="http://schemas.openxmlformats.org/officeDocument/2006/relationships/hyperlink" Target="https://www.youtube.com/watch?v=fAIXnlX7yeM" TargetMode="Externa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gov.au/resources/apps-and-tools/covid-19-infection-control-training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6127366"/>
            <a:ext cx="11679768" cy="730634"/>
          </a:xfrm>
        </p:spPr>
        <p:txBody>
          <a:bodyPr>
            <a:normAutofit/>
          </a:bodyPr>
          <a:lstStyle/>
          <a:p>
            <a:r>
              <a:rPr lang="en-US" sz="1800" dirty="0"/>
              <a:t>Facilitated by Alison Tattersall (HNECC PHN) &amp; Cathy Baynie (UNE Partnerships MPA Academic Director)</a:t>
            </a:r>
            <a:endParaRPr lang="en-AU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6096000" y="2000935"/>
            <a:ext cx="5848350" cy="1989862"/>
          </a:xfrm>
        </p:spPr>
        <p:txBody>
          <a:bodyPr>
            <a:normAutofit/>
          </a:bodyPr>
          <a:lstStyle/>
          <a:p>
            <a:r>
              <a:rPr lang="en-US" sz="2300" dirty="0"/>
              <a:t>Medical Practice Assisting in COVID-19 Education</a:t>
            </a:r>
            <a:endParaRPr lang="en-AU" sz="2300" dirty="0"/>
          </a:p>
        </p:txBody>
      </p:sp>
    </p:spTree>
    <p:extLst>
      <p:ext uri="{BB962C8B-B14F-4D97-AF65-F5344CB8AC3E}">
        <p14:creationId xmlns:p14="http://schemas.microsoft.com/office/powerpoint/2010/main" val="35364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E2AA-A79F-48FE-95A5-7E84DA720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757" y="406140"/>
            <a:ext cx="9644481" cy="891319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Medical</a:t>
            </a:r>
            <a:r>
              <a:rPr lang="en-AU" sz="3000" dirty="0"/>
              <a:t> Practice Assisting in COVID-19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88391-1E29-497C-AC07-E8AA0B179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7BDC23-934A-4810-90FF-272A2300A71C}" type="slidenum">
              <a:rPr lang="en-AU" smtClean="0"/>
              <a:pPr/>
              <a:t>2</a:t>
            </a:fld>
            <a:endParaRPr lang="en-AU" dirty="0"/>
          </a:p>
        </p:txBody>
      </p:sp>
      <p:pic>
        <p:nvPicPr>
          <p:cNvPr id="6" name="Online Media 5" title="Medical Practice assisting in COVID-19">
            <a:hlinkClick r:id="" action="ppaction://media"/>
            <a:extLst>
              <a:ext uri="{FF2B5EF4-FFF2-40B4-BE49-F238E27FC236}">
                <a16:creationId xmlns:a16="http://schemas.microsoft.com/office/drawing/2014/main" id="{25FFAEBE-507E-4B6F-9639-036BBB059E1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93088" y="1503833"/>
            <a:ext cx="7405816" cy="41657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D6F177-9A44-4171-BCAB-C7174FF492F1}"/>
              </a:ext>
            </a:extLst>
          </p:cNvPr>
          <p:cNvSpPr txBox="1"/>
          <p:nvPr/>
        </p:nvSpPr>
        <p:spPr>
          <a:xfrm>
            <a:off x="3538148" y="5875979"/>
            <a:ext cx="5115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5"/>
              </a:rPr>
              <a:t>https://www.youtube.com/watch?v=fAIXnlX7yeM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674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0759F-46DC-4506-875A-FCB47586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982" y="650937"/>
            <a:ext cx="7536440" cy="893437"/>
          </a:xfrm>
        </p:spPr>
        <p:txBody>
          <a:bodyPr/>
          <a:lstStyle/>
          <a:p>
            <a:pPr algn="ctr"/>
            <a:r>
              <a:rPr lang="en-US" dirty="0"/>
              <a:t>COVID-19 Infection Control Training</a:t>
            </a: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3D12A8-4934-4DC0-B4CE-83394BCC244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509905" y="1680298"/>
            <a:ext cx="7536437" cy="400975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What the training covers: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This training module covers the fundamentals of infection prevention and control for COVID-19 including:</a:t>
            </a:r>
          </a:p>
          <a:p>
            <a:r>
              <a:rPr lang="en-US" dirty="0"/>
              <a:t>COVID-19 – what is it?</a:t>
            </a:r>
          </a:p>
          <a:p>
            <a:r>
              <a:rPr lang="en-US" dirty="0"/>
              <a:t>Signs and symptoms</a:t>
            </a:r>
          </a:p>
          <a:p>
            <a:r>
              <a:rPr lang="en-US" dirty="0"/>
              <a:t>Keeping safe – protecting yourself and others</a:t>
            </a:r>
          </a:p>
          <a:p>
            <a:r>
              <a:rPr lang="en-US" dirty="0"/>
              <a:t>Myth busting</a:t>
            </a:r>
            <a:endParaRPr lang="en-AU" dirty="0">
              <a:hlinkClick r:id="rId2"/>
            </a:endParaRPr>
          </a:p>
          <a:p>
            <a:pPr marL="0" indent="0">
              <a:buNone/>
            </a:pPr>
            <a:endParaRPr lang="en-AU" dirty="0">
              <a:hlinkClick r:id="rId2"/>
            </a:endParaRPr>
          </a:p>
          <a:p>
            <a:pPr marL="0" indent="0">
              <a:buNone/>
            </a:pPr>
            <a:r>
              <a:rPr lang="en-AU" dirty="0">
                <a:hlinkClick r:id="rId2"/>
              </a:rPr>
              <a:t>https://www.health.gov.au/resources/apps-and-tools/covid-19-infection-control-training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3000A-F215-4911-98C1-CFE865B47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7BDC23-934A-4810-90FF-272A2300A71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056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D0D2-4929-4BFB-A782-635CC004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758" y="580226"/>
            <a:ext cx="9921464" cy="947427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Please Contact UNE Partnerships with any questions </a:t>
            </a:r>
            <a:endParaRPr lang="en-AU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D372E-0445-4742-8E1A-E0B1B8CAD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7BDC23-934A-4810-90FF-272A2300A71C}" type="slidenum">
              <a:rPr lang="en-AU" smtClean="0"/>
              <a:pPr/>
              <a:t>4</a:t>
            </a:fld>
            <a:endParaRPr lang="en-AU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022A4AF-4989-49E4-B31A-70C3B3F378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157" y="4355050"/>
            <a:ext cx="6957685" cy="171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5169CEC3-06D0-4466-A5C1-99E3B3150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116" y="1899088"/>
            <a:ext cx="3247767" cy="70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A39074-1629-4E5E-A306-FE4B07DE7145}"/>
              </a:ext>
            </a:extLst>
          </p:cNvPr>
          <p:cNvSpPr txBox="1"/>
          <p:nvPr/>
        </p:nvSpPr>
        <p:spPr>
          <a:xfrm>
            <a:off x="3463749" y="2734137"/>
            <a:ext cx="5264501" cy="85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buClr>
                <a:srgbClr val="0070C0"/>
              </a:buClr>
            </a:pPr>
            <a:r>
              <a:rPr lang="en-US" sz="2400" dirty="0">
                <a:solidFill>
                  <a:srgbClr val="002060"/>
                </a:solidFill>
              </a:rPr>
              <a:t>unep.edu.au</a:t>
            </a:r>
            <a:r>
              <a:rPr lang="en-AU" sz="2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|  02 6773 0000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</a:rPr>
              <a:t>ask@unep.edu.au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915B01-23C1-4B45-9A22-C9D4028410EE}"/>
              </a:ext>
            </a:extLst>
          </p:cNvPr>
          <p:cNvSpPr txBox="1"/>
          <p:nvPr/>
        </p:nvSpPr>
        <p:spPr>
          <a:xfrm>
            <a:off x="515389" y="6470517"/>
            <a:ext cx="109977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900" dirty="0">
                <a:solidFill>
                  <a:srgbClr val="FFFFFF"/>
                </a:solidFill>
              </a:rPr>
              <a:t>© UNE Partnerships Pty Ltd – This work is copyright. No part may by reproduced by any process without written permission.</a:t>
            </a:r>
          </a:p>
        </p:txBody>
      </p:sp>
    </p:spTree>
    <p:extLst>
      <p:ext uri="{BB962C8B-B14F-4D97-AF65-F5344CB8AC3E}">
        <p14:creationId xmlns:p14="http://schemas.microsoft.com/office/powerpoint/2010/main" val="1501872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7B2gruBX"/>
  <p:tag name="ARTICULATE_DESIGN_ID_1_OFFICE THEME" val="NCzMltkr"/>
  <p:tag name="ARTICULATE_DESIGN_ID_2_OFFICE THEME" val="1z5HsP12"/>
  <p:tag name="ARTICULATE_DESIGN_ID_UNEP LEARNING LAYOUTS" val="tk25vMLz"/>
  <p:tag name="ARTICULATE_DESIGN_ID_UNEP CORPORATE LAYOUTS" val="sbg4jBle"/>
  <p:tag name="ARTICULATE_DESIGN_ID_UNEP TITLE LAYOUTS" val="akycNyk7"/>
  <p:tag name="ARTICULATE_PROJECT_OPEN" val="0"/>
  <p:tag name="ARTICULATE_SLIDE_COUNT" val="1"/>
  <p:tag name="ARTICULATE_DESIGN_ID_1_UNEP CORPORATE - PLAIN TITLE" val="xkddL1oO"/>
  <p:tag name="ARTICULATE_DESIGN_ID_UNEP CORPORATE - IMAGE TITLE" val="tafKNxC0"/>
  <p:tag name="ARTICULATE_DESIGN_ID_UNEP CORPORATE - PLAIN TITLE" val="pq2BJFf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NEP Learning Layouts">
  <a:themeElements>
    <a:clrScheme name="UNEP Colours">
      <a:dk1>
        <a:srgbClr val="000000"/>
      </a:dk1>
      <a:lt1>
        <a:srgbClr val="FFFFFF"/>
      </a:lt1>
      <a:dk2>
        <a:srgbClr val="022169"/>
      </a:dk2>
      <a:lt2>
        <a:srgbClr val="E1EAF7"/>
      </a:lt2>
      <a:accent1>
        <a:srgbClr val="0080C7"/>
      </a:accent1>
      <a:accent2>
        <a:srgbClr val="8DC63F"/>
      </a:accent2>
      <a:accent3>
        <a:srgbClr val="E1251B"/>
      </a:accent3>
      <a:accent4>
        <a:srgbClr val="00887E"/>
      </a:accent4>
      <a:accent5>
        <a:srgbClr val="9D1D96"/>
      </a:accent5>
      <a:accent6>
        <a:srgbClr val="F18A00"/>
      </a:accent6>
      <a:hlink>
        <a:srgbClr val="0080C7"/>
      </a:hlink>
      <a:folHlink>
        <a:srgbClr val="9D1D96"/>
      </a:folHlink>
    </a:clrScheme>
    <a:fontScheme name="UNEP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escreen-16to9-Ratio.0.1.potx" id="{251AEB48-B827-451A-9EE3-DED2C62F2EB9}" vid="{6A4715F9-D940-43FB-9E2A-67CF12B88C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114</Words>
  <Application>Microsoft Office PowerPoint</Application>
  <PresentationFormat>Widescreen</PresentationFormat>
  <Paragraphs>24</Paragraphs>
  <Slides>4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UNEP Learning Layouts</vt:lpstr>
      <vt:lpstr>Facilitated by Alison Tattersall (HNECC PHN) &amp; Cathy Baynie (UNE Partnerships MPA Academic Director)</vt:lpstr>
      <vt:lpstr>Medical Practice Assisting in COVID-19</vt:lpstr>
      <vt:lpstr>COVID-19 Infection Control Training</vt:lpstr>
      <vt:lpstr>Please Contact UNE Partnerships with any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BSBITU306 Unit Overview</dc:title>
  <dc:creator>Margaret Kirby</dc:creator>
  <cp:lastModifiedBy>Fiona Tillotson</cp:lastModifiedBy>
  <cp:revision>172</cp:revision>
  <dcterms:created xsi:type="dcterms:W3CDTF">2020-04-10T06:38:26Z</dcterms:created>
  <dcterms:modified xsi:type="dcterms:W3CDTF">2020-05-28T02:05:48Z</dcterms:modified>
</cp:coreProperties>
</file>